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59" r:id="rId6"/>
  </p:sldIdLst>
  <p:sldSz cx="121920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8593"/>
            <a:ext cx="91440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1087"/>
            <a:ext cx="91440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4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4733"/>
            <a:ext cx="262890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4733"/>
            <a:ext cx="773430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11860"/>
            <a:ext cx="1051560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47714"/>
            <a:ext cx="1051560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4734"/>
            <a:ext cx="1051560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96620"/>
            <a:ext cx="5157787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36040"/>
            <a:ext cx="5157787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96620"/>
            <a:ext cx="5183188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36040"/>
            <a:ext cx="5183188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26627"/>
            <a:ext cx="617220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4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6627"/>
            <a:ext cx="617220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6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4734"/>
            <a:ext cx="1051560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73666"/>
            <a:ext cx="1051560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90054"/>
            <a:ext cx="41148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12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1.jpeg"/><Relationship Id="rId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8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E7EBAD-D461-A7F0-98A7-09D8C3826082}"/>
              </a:ext>
            </a:extLst>
          </p:cNvPr>
          <p:cNvGrpSpPr/>
          <p:nvPr/>
        </p:nvGrpSpPr>
        <p:grpSpPr>
          <a:xfrm>
            <a:off x="0" y="-68094"/>
            <a:ext cx="12192002" cy="3793788"/>
            <a:chOff x="0" y="-68094"/>
            <a:chExt cx="12192002" cy="3793788"/>
          </a:xfrm>
        </p:grpSpPr>
        <p:pic>
          <p:nvPicPr>
            <p:cNvPr id="2052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616E7A09-3DC4-CB6A-B844-A43F1D956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0" y="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9FE4A0F9-D154-F79B-B771-E22EB8AC2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3772611" y="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C1CCB84F-B171-1CBB-3274-A6CEA8F58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7545221" y="-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A366E-68B9-A172-5A64-3721334C9A34}"/>
              </a:ext>
            </a:extLst>
          </p:cNvPr>
          <p:cNvSpPr/>
          <p:nvPr/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rgbClr val="FFFFFF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Scholarship Generic Glyph icon">
            <a:extLst>
              <a:ext uri="{FF2B5EF4-FFF2-40B4-BE49-F238E27FC236}">
                <a16:creationId xmlns:a16="http://schemas.microsoft.com/office/drawing/2014/main" id="{86E99106-4182-7DAB-0A50-07B9F59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917" y="330740"/>
            <a:ext cx="2996119" cy="29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7B461-E8E8-4105-25E1-A60D054CD5F8}"/>
              </a:ext>
            </a:extLst>
          </p:cNvPr>
          <p:cNvSpPr txBox="1"/>
          <p:nvPr/>
        </p:nvSpPr>
        <p:spPr>
          <a:xfrm>
            <a:off x="2820519" y="593147"/>
            <a:ext cx="904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Scholarship Awards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E15E4-F997-E282-C147-61B38B0E1C07}"/>
              </a:ext>
            </a:extLst>
          </p:cNvPr>
          <p:cNvSpPr txBox="1"/>
          <p:nvPr/>
        </p:nvSpPr>
        <p:spPr>
          <a:xfrm>
            <a:off x="2970176" y="1497820"/>
            <a:ext cx="8741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Ph.D. Global Vision Scholarship from Inha University (South Korea)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EDISU Merit Scholarship for MS. Studies (Italy)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Erasmus/LLP Scholarship for MS. Thesis (Sweden)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Merit based scholarship for BS Engineering (Pakistan)</a:t>
            </a:r>
          </a:p>
        </p:txBody>
      </p:sp>
    </p:spTree>
    <p:extLst>
      <p:ext uri="{BB962C8B-B14F-4D97-AF65-F5344CB8AC3E}">
        <p14:creationId xmlns:p14="http://schemas.microsoft.com/office/powerpoint/2010/main" val="37641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w to write my Teaching Experience on a CV - CVExpress">
            <a:extLst>
              <a:ext uri="{FF2B5EF4-FFF2-40B4-BE49-F238E27FC236}">
                <a16:creationId xmlns:a16="http://schemas.microsoft.com/office/drawing/2014/main" id="{25030406-A165-9471-ED25-961FFFBD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043579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to write my Teaching Experience on a CV - CVExpress">
            <a:extLst>
              <a:ext uri="{FF2B5EF4-FFF2-40B4-BE49-F238E27FC236}">
                <a16:creationId xmlns:a16="http://schemas.microsoft.com/office/drawing/2014/main" id="{7B93F9D8-E2FD-188B-95E8-EC9828FA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27" y="-17834"/>
            <a:ext cx="5299853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acher icons for free download | Freepik | Free icons, Icon set design,  School icon">
            <a:extLst>
              <a:ext uri="{FF2B5EF4-FFF2-40B4-BE49-F238E27FC236}">
                <a16:creationId xmlns:a16="http://schemas.microsoft.com/office/drawing/2014/main" id="{546F220A-C07E-0E0E-9B3D-ED44F44F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" y="379378"/>
            <a:ext cx="2898843" cy="289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C4A69-132D-FD71-F4CD-691CE4CACF6B}"/>
              </a:ext>
            </a:extLst>
          </p:cNvPr>
          <p:cNvSpPr txBox="1"/>
          <p:nvPr/>
        </p:nvSpPr>
        <p:spPr>
          <a:xfrm>
            <a:off x="3121816" y="379378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08253-7D73-4FF9-306C-A95040ABAD4F}"/>
              </a:ext>
            </a:extLst>
          </p:cNvPr>
          <p:cNvSpPr txBox="1"/>
          <p:nvPr/>
        </p:nvSpPr>
        <p:spPr>
          <a:xfrm>
            <a:off x="2970176" y="1497820"/>
            <a:ext cx="73422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Assistant Professor at NUST (2024~Present) - Pakistan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Postdoctoral Researcher at KENTECH – South Korea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Lecture Assistant at Inha University – South Korea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Lab Engineer/Lecturer at Effat University – Saudi Arabia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 at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Politechnico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 Torino </a:t>
            </a:r>
          </a:p>
        </p:txBody>
      </p:sp>
      <p:pic>
        <p:nvPicPr>
          <p:cNvPr id="3078" name="Picture 6" descr="National University of Sciences &amp; Technology - Wikipedia">
            <a:extLst>
              <a:ext uri="{FF2B5EF4-FFF2-40B4-BE49-F238E27FC236}">
                <a16:creationId xmlns:a16="http://schemas.microsoft.com/office/drawing/2014/main" id="{6E8054A6-1F65-F197-846C-BA97AB27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80" y="77462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한국에너지공과대학교 KENTECH - YouTube">
            <a:extLst>
              <a:ext uri="{FF2B5EF4-FFF2-40B4-BE49-F238E27FC236}">
                <a16:creationId xmlns:a16="http://schemas.microsoft.com/office/drawing/2014/main" id="{1DFC5B75-46DA-1EAC-6A4C-AC2E997F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775" y="528786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ha University - Wikipedia">
            <a:extLst>
              <a:ext uri="{FF2B5EF4-FFF2-40B4-BE49-F238E27FC236}">
                <a16:creationId xmlns:a16="http://schemas.microsoft.com/office/drawing/2014/main" id="{7F1455B3-56E6-CB9A-9C0B-F4458C5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251" y="1162782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ffat University Bundle Logo PNG Vector (AI) Free Download">
            <a:extLst>
              <a:ext uri="{FF2B5EF4-FFF2-40B4-BE49-F238E27FC236}">
                <a16:creationId xmlns:a16="http://schemas.microsoft.com/office/drawing/2014/main" id="{1C5FB741-37BA-8A74-E95B-7A3E945D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251" y="2414614"/>
            <a:ext cx="830199" cy="116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olitecnico di Torino (POLITO) | SHIELD">
            <a:extLst>
              <a:ext uri="{FF2B5EF4-FFF2-40B4-BE49-F238E27FC236}">
                <a16:creationId xmlns:a16="http://schemas.microsoft.com/office/drawing/2014/main" id="{E45AD007-9AC2-CFBB-6354-65CE16DE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30" y="1929865"/>
            <a:ext cx="1122200" cy="11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ha University|HANJIN KAL">
            <a:extLst>
              <a:ext uri="{FF2B5EF4-FFF2-40B4-BE49-F238E27FC236}">
                <a16:creationId xmlns:a16="http://schemas.microsoft.com/office/drawing/2014/main" id="{A9106F67-E964-D22E-3F9E-B84AB0FD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7" y="1827648"/>
            <a:ext cx="1661816" cy="746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itecnico di Torino – Architettura - MiOrienta">
            <a:extLst>
              <a:ext uri="{FF2B5EF4-FFF2-40B4-BE49-F238E27FC236}">
                <a16:creationId xmlns:a16="http://schemas.microsoft.com/office/drawing/2014/main" id="{7373CC63-EB99-A5AE-FB82-0899A9CB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00" y="1827648"/>
            <a:ext cx="1243457" cy="785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o photo description available.">
            <a:extLst>
              <a:ext uri="{FF2B5EF4-FFF2-40B4-BE49-F238E27FC236}">
                <a16:creationId xmlns:a16="http://schemas.microsoft.com/office/drawing/2014/main" id="{603768D8-46AF-F7D8-6F6B-B5C07A81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756" y="1831327"/>
            <a:ext cx="1037596" cy="778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lmers University of Technology - Study in Sweden">
            <a:extLst>
              <a:ext uri="{FF2B5EF4-FFF2-40B4-BE49-F238E27FC236}">
                <a16:creationId xmlns:a16="http://schemas.microsoft.com/office/drawing/2014/main" id="{003648C0-6F6F-087E-509E-30F2C241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95" y="1716930"/>
            <a:ext cx="1341026" cy="892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cholarship Generic Glyph icon">
            <a:extLst>
              <a:ext uri="{FF2B5EF4-FFF2-40B4-BE49-F238E27FC236}">
                <a16:creationId xmlns:a16="http://schemas.microsoft.com/office/drawing/2014/main" id="{86E99106-4182-7DAB-0A50-07B9F59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166" y="350268"/>
            <a:ext cx="537557" cy="5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7B461-E8E8-4105-25E1-A60D054CD5F8}"/>
              </a:ext>
            </a:extLst>
          </p:cNvPr>
          <p:cNvSpPr txBox="1"/>
          <p:nvPr/>
        </p:nvSpPr>
        <p:spPr>
          <a:xfrm>
            <a:off x="1336568" y="336305"/>
            <a:ext cx="904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Scholarship Awards</a:t>
            </a:r>
          </a:p>
        </p:txBody>
      </p:sp>
      <p:pic>
        <p:nvPicPr>
          <p:cNvPr id="2" name="Picture 10" descr="Inha University - Wikipedia">
            <a:extLst>
              <a:ext uri="{FF2B5EF4-FFF2-40B4-BE49-F238E27FC236}">
                <a16:creationId xmlns:a16="http://schemas.microsoft.com/office/drawing/2014/main" id="{8D75968C-0E18-C95C-3749-86FB0E48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5" y="1062445"/>
            <a:ext cx="829762" cy="8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B54B4-53AB-5E0F-A9F0-FBE4B63C5AD0}"/>
              </a:ext>
            </a:extLst>
          </p:cNvPr>
          <p:cNvSpPr txBox="1"/>
          <p:nvPr/>
        </p:nvSpPr>
        <p:spPr>
          <a:xfrm>
            <a:off x="-83622" y="257371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Ph.D. (2020~2023)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Global Vision Scholarship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717A9-5EF4-B9A2-D832-0B6DECA7C5D3}"/>
              </a:ext>
            </a:extLst>
          </p:cNvPr>
          <p:cNvSpPr txBox="1"/>
          <p:nvPr/>
        </p:nvSpPr>
        <p:spPr>
          <a:xfrm>
            <a:off x="2819096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(2012~2013)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EDISU Merit Scholarship </a:t>
            </a:r>
            <a:endParaRPr lang="en-US" sz="1600" dirty="0"/>
          </a:p>
        </p:txBody>
      </p:sp>
      <p:pic>
        <p:nvPicPr>
          <p:cNvPr id="1028" name="Picture 4" descr="SELF-CERTIFICATION OF MERIT'S TRANSMISSION - Study in Torino">
            <a:extLst>
              <a:ext uri="{FF2B5EF4-FFF2-40B4-BE49-F238E27FC236}">
                <a16:creationId xmlns:a16="http://schemas.microsoft.com/office/drawing/2014/main" id="{81A7AAAF-56EF-9BD2-A232-392C9B89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067883"/>
            <a:ext cx="751287" cy="76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Politecnico di Torino (POLITO) | SHIELD">
            <a:extLst>
              <a:ext uri="{FF2B5EF4-FFF2-40B4-BE49-F238E27FC236}">
                <a16:creationId xmlns:a16="http://schemas.microsoft.com/office/drawing/2014/main" id="{65C54345-8D16-3452-329E-8D081033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32" y="1067883"/>
            <a:ext cx="829762" cy="82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rasmus+">
            <a:extLst>
              <a:ext uri="{FF2B5EF4-FFF2-40B4-BE49-F238E27FC236}">
                <a16:creationId xmlns:a16="http://schemas.microsoft.com/office/drawing/2014/main" id="{DF6FEE79-5D2C-E80A-BFC5-9921C641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63" y="1026550"/>
            <a:ext cx="1186303" cy="786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lmers University of Technology - Wikipedia">
            <a:extLst>
              <a:ext uri="{FF2B5EF4-FFF2-40B4-BE49-F238E27FC236}">
                <a16:creationId xmlns:a16="http://schemas.microsoft.com/office/drawing/2014/main" id="{BDC98E4B-2789-BD9E-54B8-04296D16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41" y="1032017"/>
            <a:ext cx="863751" cy="8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DBA9B-0C1C-8F68-AC4A-7ADB7459D250}"/>
              </a:ext>
            </a:extLst>
          </p:cNvPr>
          <p:cNvSpPr txBox="1"/>
          <p:nvPr/>
        </p:nvSpPr>
        <p:spPr>
          <a:xfrm>
            <a:off x="6314492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(Feb 2013~ Sep 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Erasmus/LLP Scholarship 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EC131-C354-2034-7C3B-00294093370C}"/>
              </a:ext>
            </a:extLst>
          </p:cNvPr>
          <p:cNvSpPr txBox="1"/>
          <p:nvPr/>
        </p:nvSpPr>
        <p:spPr>
          <a:xfrm>
            <a:off x="9395571" y="2609396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BS. (2006~ Sep 2010)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Merit scholarship</a:t>
            </a:r>
            <a:endParaRPr lang="en-US" sz="1600" dirty="0"/>
          </a:p>
        </p:txBody>
      </p:sp>
      <p:pic>
        <p:nvPicPr>
          <p:cNvPr id="1038" name="Picture 14" descr="Buitems Logo Download png">
            <a:extLst>
              <a:ext uri="{FF2B5EF4-FFF2-40B4-BE49-F238E27FC236}">
                <a16:creationId xmlns:a16="http://schemas.microsoft.com/office/drawing/2014/main" id="{FCD3CD7A-653A-A77C-E267-BFBD29B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059" y="1026549"/>
            <a:ext cx="786998" cy="7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6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acher icons for free download | Freepik | Free icons, Icon set design,  School icon">
            <a:extLst>
              <a:ext uri="{FF2B5EF4-FFF2-40B4-BE49-F238E27FC236}">
                <a16:creationId xmlns:a16="http://schemas.microsoft.com/office/drawing/2014/main" id="{546F220A-C07E-0E0E-9B3D-ED44F44F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35" y="528564"/>
            <a:ext cx="363957" cy="36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C4A69-132D-FD71-F4CD-691CE4CACF6B}"/>
              </a:ext>
            </a:extLst>
          </p:cNvPr>
          <p:cNvSpPr txBox="1"/>
          <p:nvPr/>
        </p:nvSpPr>
        <p:spPr>
          <a:xfrm>
            <a:off x="1762247" y="448108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Experience</a:t>
            </a:r>
          </a:p>
        </p:txBody>
      </p:sp>
      <p:pic>
        <p:nvPicPr>
          <p:cNvPr id="2" name="Picture 26" descr="Effat University Bundle Logo PNG Vector (AI) Free Download">
            <a:extLst>
              <a:ext uri="{FF2B5EF4-FFF2-40B4-BE49-F238E27FC236}">
                <a16:creationId xmlns:a16="http://schemas.microsoft.com/office/drawing/2014/main" id="{6BBC9752-F139-6E53-3A9F-8564A7BCC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26" y="982997"/>
            <a:ext cx="649590" cy="9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28C41-667B-B1C2-B997-FA2151ECE521}"/>
              </a:ext>
            </a:extLst>
          </p:cNvPr>
          <p:cNvSpPr txBox="1"/>
          <p:nvPr/>
        </p:nvSpPr>
        <p:spPr>
          <a:xfrm>
            <a:off x="2163968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(2014~2019)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Lab Engineer &amp; Lecturer</a:t>
            </a:r>
            <a:endParaRPr lang="en-US" sz="1600" dirty="0"/>
          </a:p>
        </p:txBody>
      </p:sp>
      <p:pic>
        <p:nvPicPr>
          <p:cNvPr id="8" name="Picture 4" descr="Effat University Garden Project – Saad Fayez AlHallaf">
            <a:extLst>
              <a:ext uri="{FF2B5EF4-FFF2-40B4-BE49-F238E27FC236}">
                <a16:creationId xmlns:a16="http://schemas.microsoft.com/office/drawing/2014/main" id="{F265810E-ACE4-FE07-F56B-86517A68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35" y="1803945"/>
            <a:ext cx="1618913" cy="910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한국에너지공과대학교 대표 홈페이지">
            <a:extLst>
              <a:ext uri="{FF2B5EF4-FFF2-40B4-BE49-F238E27FC236}">
                <a16:creationId xmlns:a16="http://schemas.microsoft.com/office/drawing/2014/main" id="{7490F4B7-AD67-FAD8-7B0C-7F00EBA3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75" y="1263665"/>
            <a:ext cx="1601816" cy="3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한국에너지공과대학교 대표 홈페이지">
            <a:extLst>
              <a:ext uri="{FF2B5EF4-FFF2-40B4-BE49-F238E27FC236}">
                <a16:creationId xmlns:a16="http://schemas.microsoft.com/office/drawing/2014/main" id="{DDB76F73-C6E4-3370-E9BA-71F4ECE0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43" y="1680457"/>
            <a:ext cx="1844837" cy="10394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1B606B-3452-A785-BAF1-81B5FE011421}"/>
              </a:ext>
            </a:extLst>
          </p:cNvPr>
          <p:cNvSpPr txBox="1"/>
          <p:nvPr/>
        </p:nvSpPr>
        <p:spPr>
          <a:xfrm>
            <a:off x="7151623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(2023~2024)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Postdoctoral Researcher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84851-70C4-EB8E-6278-2EAF107E3861}"/>
              </a:ext>
            </a:extLst>
          </p:cNvPr>
          <p:cNvSpPr txBox="1"/>
          <p:nvPr/>
        </p:nvSpPr>
        <p:spPr>
          <a:xfrm>
            <a:off x="-361439" y="2631703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(Fall 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 (TA)</a:t>
            </a:r>
            <a:endParaRPr lang="en-US" sz="1600" dirty="0"/>
          </a:p>
        </p:txBody>
      </p:sp>
      <p:pic>
        <p:nvPicPr>
          <p:cNvPr id="15" name="Picture 6" descr="Politecnico di Torino – Architettura - MiOrienta">
            <a:extLst>
              <a:ext uri="{FF2B5EF4-FFF2-40B4-BE49-F238E27FC236}">
                <a16:creationId xmlns:a16="http://schemas.microsoft.com/office/drawing/2014/main" id="{81FF43B0-DD88-B20A-49D2-DFC0B5BA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5" y="1849954"/>
            <a:ext cx="1243457" cy="785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olitecnico di Torino (POLITO) | SHIELD">
            <a:extLst>
              <a:ext uri="{FF2B5EF4-FFF2-40B4-BE49-F238E27FC236}">
                <a16:creationId xmlns:a16="http://schemas.microsoft.com/office/drawing/2014/main" id="{75494FB2-6431-DA4A-D8F3-5E1BB1AA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" y="1053997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ha University|HANJIN KAL">
            <a:extLst>
              <a:ext uri="{FF2B5EF4-FFF2-40B4-BE49-F238E27FC236}">
                <a16:creationId xmlns:a16="http://schemas.microsoft.com/office/drawing/2014/main" id="{8ABD258D-5607-1D63-8EF6-6C34ECD7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0" y="1917760"/>
            <a:ext cx="1661816" cy="746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nha University - Wikipedia">
            <a:extLst>
              <a:ext uri="{FF2B5EF4-FFF2-40B4-BE49-F238E27FC236}">
                <a16:creationId xmlns:a16="http://schemas.microsoft.com/office/drawing/2014/main" id="{81134F93-3B47-8A4E-F43F-457976B3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78" y="1033517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A366B7-A5AA-40E9-D6B6-7D343977CFF5}"/>
              </a:ext>
            </a:extLst>
          </p:cNvPr>
          <p:cNvSpPr txBox="1"/>
          <p:nvPr/>
        </p:nvSpPr>
        <p:spPr>
          <a:xfrm>
            <a:off x="4653191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Ph.D. (2020~2021)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Lecture Assistant (LA)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E6B3B-82A1-12FE-606C-42EC3A6A23AC}"/>
              </a:ext>
            </a:extLst>
          </p:cNvPr>
          <p:cNvSpPr txBox="1"/>
          <p:nvPr/>
        </p:nvSpPr>
        <p:spPr>
          <a:xfrm>
            <a:off x="9616794" y="2663542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(2024~Present)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600" dirty="0"/>
          </a:p>
        </p:txBody>
      </p:sp>
      <p:pic>
        <p:nvPicPr>
          <p:cNvPr id="22" name="Picture 4" descr="🏛️ National University of Sciences &amp; Technology (NUST) (Islamabad,  Pakistan) - apply, prices, reviews | Smapse">
            <a:extLst>
              <a:ext uri="{FF2B5EF4-FFF2-40B4-BE49-F238E27FC236}">
                <a16:creationId xmlns:a16="http://schemas.microsoft.com/office/drawing/2014/main" id="{5FD4120A-F7DB-8CB3-A963-29318D95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88" y="1728585"/>
            <a:ext cx="1668239" cy="988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National University of Sciences &amp; Technology - Wikipedia">
            <a:extLst>
              <a:ext uri="{FF2B5EF4-FFF2-40B4-BE49-F238E27FC236}">
                <a16:creationId xmlns:a16="http://schemas.microsoft.com/office/drawing/2014/main" id="{03882F81-BCCB-A385-5A4A-963A3799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461" y="1085269"/>
            <a:ext cx="910640" cy="9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IMC Lab - 한국에너지공과대학교">
            <a:extLst>
              <a:ext uri="{FF2B5EF4-FFF2-40B4-BE49-F238E27FC236}">
                <a16:creationId xmlns:a16="http://schemas.microsoft.com/office/drawing/2014/main" id="{1376F872-A495-7193-81CE-086467626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00" b="84250" l="11750" r="87250">
                        <a14:foregroundMark x1="28250" y1="29750" x2="28250" y2="29750"/>
                        <a14:foregroundMark x1="31125" y1="32750" x2="31125" y2="32750"/>
                        <a14:foregroundMark x1="29750" y1="36500" x2="29750" y2="36500"/>
                        <a14:foregroundMark x1="29250" y1="39750" x2="29250" y2="39750"/>
                        <a14:foregroundMark x1="36250" y1="16500" x2="36250" y2="16500"/>
                        <a14:foregroundMark x1="49250" y1="17500" x2="49250" y2="17500"/>
                        <a14:foregroundMark x1="47875" y1="12250" x2="47875" y2="12250"/>
                        <a14:foregroundMark x1="50875" y1="11500" x2="50875" y2="11500"/>
                        <a14:foregroundMark x1="44500" y1="14250" x2="44500" y2="14250"/>
                        <a14:foregroundMark x1="44375" y1="16250" x2="44375" y2="16250"/>
                        <a14:foregroundMark x1="61750" y1="16250" x2="61750" y2="16250"/>
                        <a14:foregroundMark x1="59875" y1="15250" x2="59875" y2="15250"/>
                        <a14:foregroundMark x1="57500" y1="31750" x2="57500" y2="31750"/>
                        <a14:foregroundMark x1="54500" y1="23250" x2="54500" y2="23250"/>
                        <a14:foregroundMark x1="72625" y1="31750" x2="72625" y2="31750"/>
                        <a14:foregroundMark x1="75750" y1="59000" x2="75750" y2="59000"/>
                        <a14:foregroundMark x1="31375" y1="33000" x2="31375" y2="33000"/>
                        <a14:foregroundMark x1="30125" y1="36500" x2="30125" y2="36500"/>
                        <a14:foregroundMark x1="26375" y1="56750" x2="26375" y2="56750"/>
                        <a14:foregroundMark x1="24250" y1="58000" x2="24250" y2="58000"/>
                        <a14:foregroundMark x1="26625" y1="62250" x2="26625" y2="62250"/>
                        <a14:foregroundMark x1="28250" y1="30750" x2="28250" y2="30750"/>
                        <a14:foregroundMark x1="28250" y1="30750" x2="28250" y2="30750"/>
                        <a14:foregroundMark x1="28500" y1="30250" x2="28500" y2="30250"/>
                        <a14:foregroundMark x1="28500" y1="29250" x2="28500" y2="29250"/>
                        <a14:foregroundMark x1="13375" y1="78000" x2="61875" y2="83500"/>
                        <a14:foregroundMark x1="61875" y1="83500" x2="87250" y2="77500"/>
                        <a14:foregroundMark x1="14125" y1="82250" x2="11750" y2="7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6900" r="9398" b="6898"/>
          <a:stretch/>
        </p:blipFill>
        <p:spPr bwMode="auto">
          <a:xfrm>
            <a:off x="9926620" y="1897419"/>
            <a:ext cx="2052102" cy="109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8F4CB-FC12-5AE6-B894-16C615E5CC9F}"/>
              </a:ext>
            </a:extLst>
          </p:cNvPr>
          <p:cNvSpPr txBox="1"/>
          <p:nvPr/>
        </p:nvSpPr>
        <p:spPr>
          <a:xfrm>
            <a:off x="3232152" y="392575"/>
            <a:ext cx="5623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International Collaborations</a:t>
            </a:r>
          </a:p>
        </p:txBody>
      </p:sp>
      <p:pic>
        <p:nvPicPr>
          <p:cNvPr id="4108" name="Picture 12" descr="KAIST - Wikipedia">
            <a:extLst>
              <a:ext uri="{FF2B5EF4-FFF2-40B4-BE49-F238E27FC236}">
                <a16:creationId xmlns:a16="http://schemas.microsoft.com/office/drawing/2014/main" id="{6F0F38BD-263A-F543-9321-F4B6BC45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94" y="1001213"/>
            <a:ext cx="1306357" cy="13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nha University - Wikipedia">
            <a:extLst>
              <a:ext uri="{FF2B5EF4-FFF2-40B4-BE49-F238E27FC236}">
                <a16:creationId xmlns:a16="http://schemas.microsoft.com/office/drawing/2014/main" id="{8C884B7C-792C-A4B9-BF17-949D213E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09" y="1793923"/>
            <a:ext cx="1297853" cy="13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AE5A122F-572C-AFC6-E707-94BAC10F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10" y="1283530"/>
            <a:ext cx="2313310" cy="2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Effat University Bundle Logo PNG Vector (AI) Free Download">
            <a:extLst>
              <a:ext uri="{FF2B5EF4-FFF2-40B4-BE49-F238E27FC236}">
                <a16:creationId xmlns:a16="http://schemas.microsoft.com/office/drawing/2014/main" id="{CEA57AB8-1646-685B-A2DD-79C3557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9" y="1720916"/>
            <a:ext cx="983947" cy="13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a light bulb in the shape of a head&#10;&#10;Description automatically generated">
            <a:extLst>
              <a:ext uri="{FF2B5EF4-FFF2-40B4-BE49-F238E27FC236}">
                <a16:creationId xmlns:a16="http://schemas.microsoft.com/office/drawing/2014/main" id="{02071C3A-DDAB-CAE7-4180-2A4020336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98" y="1000652"/>
            <a:ext cx="1304139" cy="1306357"/>
          </a:xfrm>
          <a:prstGeom prst="rect">
            <a:avLst/>
          </a:prstGeom>
        </p:spPr>
      </p:pic>
      <p:pic>
        <p:nvPicPr>
          <p:cNvPr id="4126" name="Picture 30" descr="Hanyang University - Wikipedia">
            <a:extLst>
              <a:ext uri="{FF2B5EF4-FFF2-40B4-BE49-F238E27FC236}">
                <a16:creationId xmlns:a16="http://schemas.microsoft.com/office/drawing/2014/main" id="{D40CE6AB-0882-2C9C-D0FA-69BC8106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73" y="1731893"/>
            <a:ext cx="1351759" cy="13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3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202</TotalTime>
  <Words>192</Words>
  <Application>Microsoft Office PowerPoint</Application>
  <PresentationFormat>Custom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Salman</dc:creator>
  <cp:lastModifiedBy>Muhammad Salman</cp:lastModifiedBy>
  <cp:revision>5</cp:revision>
  <dcterms:created xsi:type="dcterms:W3CDTF">2024-01-17T07:36:54Z</dcterms:created>
  <dcterms:modified xsi:type="dcterms:W3CDTF">2024-01-18T08:32:11Z</dcterms:modified>
</cp:coreProperties>
</file>